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92" r:id="rId3"/>
    <p:sldId id="265" r:id="rId4"/>
    <p:sldId id="293" r:id="rId5"/>
    <p:sldId id="294" r:id="rId6"/>
    <p:sldId id="284" r:id="rId7"/>
    <p:sldId id="300" r:id="rId8"/>
    <p:sldId id="296" r:id="rId9"/>
    <p:sldId id="297" r:id="rId10"/>
    <p:sldId id="298" r:id="rId11"/>
    <p:sldId id="299" r:id="rId12"/>
    <p:sldId id="29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12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11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608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9314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357497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15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8294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8880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8348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2/4/2019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3104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2/4/2019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7019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9CAD897-D46E-4AD2-BD9B-49DD3E640873}"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297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2/4/2019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9656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EF8170-D857-438E-9B78-D3DA548A8D60}"/>
              </a:ext>
            </a:extLst>
          </p:cNvPr>
          <p:cNvSpPr>
            <a:spLocks noGrp="1"/>
          </p:cNvSpPr>
          <p:nvPr>
            <p:ph type="ctrTitle"/>
            <p:custDataLst>
              <p:tags r:id="rId1"/>
            </p:custDataLst>
          </p:nvPr>
        </p:nvSpPr>
        <p:spPr>
          <a:xfrm>
            <a:off x="822961" y="1426464"/>
            <a:ext cx="7834022" cy="1547821"/>
          </a:xfrm>
        </p:spPr>
        <p:txBody>
          <a:bodyPr>
            <a:normAutofit/>
          </a:bodyPr>
          <a:lstStyle/>
          <a:p>
            <a:r>
              <a:rPr lang="fr-CA" sz="4050" b="1" dirty="0"/>
              <a:t>Entrez dans le jubilé :  </a:t>
            </a:r>
            <a:br>
              <a:rPr lang="fr-CA" sz="4050" b="1" dirty="0"/>
            </a:br>
            <a:r>
              <a:rPr lang="fr-CA" sz="3000" b="1" dirty="0"/>
              <a:t>Redécouvrir la Bonne Nouvelle qui bouleverse tout ! </a:t>
            </a:r>
          </a:p>
        </p:txBody>
      </p:sp>
      <p:sp>
        <p:nvSpPr>
          <p:cNvPr id="3" name="Sous-titre 2">
            <a:extLst>
              <a:ext uri="{FF2B5EF4-FFF2-40B4-BE49-F238E27FC236}">
                <a16:creationId xmlns:a16="http://schemas.microsoft.com/office/drawing/2014/main" id="{4773C5E9-9F6F-4FFD-AE31-5518AD3D532D}"/>
              </a:ext>
            </a:extLst>
          </p:cNvPr>
          <p:cNvSpPr>
            <a:spLocks noGrp="1"/>
          </p:cNvSpPr>
          <p:nvPr>
            <p:ph type="subTitle" idx="1"/>
            <p:custDataLst>
              <p:tags r:id="rId2"/>
            </p:custDataLst>
          </p:nvPr>
        </p:nvSpPr>
        <p:spPr>
          <a:xfrm>
            <a:off x="822960" y="3026466"/>
            <a:ext cx="7543800" cy="857250"/>
          </a:xfrm>
        </p:spPr>
        <p:txBody>
          <a:bodyPr>
            <a:normAutofit/>
          </a:bodyPr>
          <a:lstStyle/>
          <a:p>
            <a:r>
              <a:rPr lang="fr-CA" sz="2100" b="1" dirty="0"/>
              <a:t>ÉTUDES dans l’Évangile de Luc</a:t>
            </a:r>
          </a:p>
        </p:txBody>
      </p:sp>
    </p:spTree>
    <p:extLst>
      <p:ext uri="{BB962C8B-B14F-4D97-AF65-F5344CB8AC3E}">
        <p14:creationId xmlns:p14="http://schemas.microsoft.com/office/powerpoint/2010/main" val="4266848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666922" cy="669630"/>
          </a:xfrm>
        </p:spPr>
        <p:txBody>
          <a:bodyPr>
            <a:noAutofit/>
          </a:bodyPr>
          <a:lstStyle/>
          <a:p>
            <a:r>
              <a:rPr lang="fr-CA" sz="4000" b="1" dirty="0"/>
              <a:t>Jésus défend sa conduite</a:t>
            </a:r>
            <a:endParaRPr lang="fr-CA" sz="2400" b="1" dirty="0"/>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98175" y="1938130"/>
            <a:ext cx="8753060" cy="4013318"/>
          </a:xfrm>
        </p:spPr>
        <p:txBody>
          <a:bodyPr>
            <a:noAutofit/>
          </a:bodyPr>
          <a:lstStyle/>
          <a:p>
            <a:r>
              <a:rPr lang="fr-CA" sz="2200" dirty="0">
                <a:solidFill>
                  <a:schemeClr val="accent2"/>
                </a:solidFill>
              </a:rPr>
              <a:t>44 Puis il se tourna vers la femme et dit à Simon : « Tu vois cette femme ? Je suis entré dans ta maison et tu ne m'as pas donné d'eau pour me laver les pieds ; mais elle, elle les a mouillés de ses larmes et les a essuyés avec ses cheveux.  </a:t>
            </a:r>
          </a:p>
          <a:p>
            <a:r>
              <a:rPr lang="fr-CA" sz="2200" dirty="0">
                <a:solidFill>
                  <a:schemeClr val="accent2"/>
                </a:solidFill>
              </a:rPr>
              <a:t>45 Tu ne m'as pas donné de baiser ; mais elle, depuis que je suis entré, elle n'a pas cessé de m'embrasser les pieds.  </a:t>
            </a:r>
          </a:p>
          <a:p>
            <a:r>
              <a:rPr lang="fr-CA" sz="2200" dirty="0">
                <a:solidFill>
                  <a:schemeClr val="accent2"/>
                </a:solidFill>
              </a:rPr>
              <a:t>46 Tu n'as pas versé d'huile sur ma tête ; mais elle, elle a versé du parfum sur mes pieds.  </a:t>
            </a:r>
          </a:p>
          <a:p>
            <a:r>
              <a:rPr lang="fr-CA" sz="2200" dirty="0">
                <a:solidFill>
                  <a:schemeClr val="accent2"/>
                </a:solidFill>
              </a:rPr>
              <a:t>47 C'est pourquoi je te le dis, ses nombreux péchés ont été pardonnés : car elle a beaucoup aimé. Mais celui à qui l'on pardonne peu aime peu. »  </a:t>
            </a:r>
          </a:p>
          <a:p>
            <a:endParaRPr lang="fr-CA" sz="1950" dirty="0"/>
          </a:p>
        </p:txBody>
      </p:sp>
    </p:spTree>
    <p:extLst>
      <p:ext uri="{BB962C8B-B14F-4D97-AF65-F5344CB8AC3E}">
        <p14:creationId xmlns:p14="http://schemas.microsoft.com/office/powerpoint/2010/main" val="85812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défend sa conduite</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09770" y="2057400"/>
            <a:ext cx="8753060" cy="4013318"/>
          </a:xfrm>
        </p:spPr>
        <p:txBody>
          <a:bodyPr>
            <a:noAutofit/>
          </a:bodyPr>
          <a:lstStyle/>
          <a:p>
            <a:r>
              <a:rPr lang="fr-CA" sz="2200" dirty="0"/>
              <a:t>48 Et il dit à la femme : </a:t>
            </a:r>
            <a:r>
              <a:rPr lang="fr-CA" sz="2200" dirty="0">
                <a:solidFill>
                  <a:schemeClr val="accent2"/>
                </a:solidFill>
              </a:rPr>
              <a:t>« Tes péchés sont pardonnés. »  </a:t>
            </a:r>
          </a:p>
          <a:p>
            <a:r>
              <a:rPr lang="fr-CA" sz="2200" dirty="0"/>
              <a:t>49 Les invités se mirent à dire en eux-mêmes : « Qui est cet homme qui pardonne même les péchés ? »  </a:t>
            </a:r>
          </a:p>
          <a:p>
            <a:r>
              <a:rPr lang="fr-CA" sz="2200" dirty="0"/>
              <a:t>50 Mais Jésus dit à la femme : </a:t>
            </a:r>
            <a:r>
              <a:rPr lang="fr-CA" sz="2200" dirty="0">
                <a:solidFill>
                  <a:schemeClr val="accent2"/>
                </a:solidFill>
              </a:rPr>
              <a:t>« Ta foi t'a sauvée. Va en paix ! ». </a:t>
            </a:r>
          </a:p>
          <a:p>
            <a:endParaRPr lang="fr-CA" sz="1800" dirty="0"/>
          </a:p>
          <a:p>
            <a:endParaRPr lang="fr-CA" sz="1950" dirty="0"/>
          </a:p>
        </p:txBody>
      </p:sp>
    </p:spTree>
    <p:extLst>
      <p:ext uri="{BB962C8B-B14F-4D97-AF65-F5344CB8AC3E}">
        <p14:creationId xmlns:p14="http://schemas.microsoft.com/office/powerpoint/2010/main" val="35449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Conclusion</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477078" y="1951382"/>
            <a:ext cx="8418444" cy="4013318"/>
          </a:xfrm>
        </p:spPr>
        <p:txBody>
          <a:bodyPr>
            <a:noAutofit/>
          </a:bodyPr>
          <a:lstStyle/>
          <a:p>
            <a:pPr>
              <a:buFont typeface="Wingdings" panose="05000000000000000000" pitchFamily="2" charset="2"/>
              <a:buChar char="§"/>
            </a:pPr>
            <a:r>
              <a:rPr lang="fr-CA" sz="2200" dirty="0"/>
              <a:t>  </a:t>
            </a:r>
            <a:r>
              <a:rPr lang="fr-CA" sz="2200" b="1" dirty="0">
                <a:solidFill>
                  <a:schemeClr val="accent2"/>
                </a:solidFill>
              </a:rPr>
              <a:t>La femme : </a:t>
            </a:r>
            <a:r>
              <a:rPr lang="fr-CA" sz="2200" dirty="0"/>
              <a:t>un cœur plein d’humilité, de repentance, de foi, de reconnaissance et d’amour. La grâce reçue nous amène à un amour débordant pour Jésus que d’autres peuvent difficilement comprendre. </a:t>
            </a:r>
          </a:p>
          <a:p>
            <a:pPr>
              <a:buFont typeface="Wingdings" panose="05000000000000000000" pitchFamily="2" charset="2"/>
              <a:buChar char="§"/>
            </a:pPr>
            <a:r>
              <a:rPr lang="fr-CA" sz="2200" dirty="0"/>
              <a:t>  </a:t>
            </a:r>
            <a:r>
              <a:rPr lang="fr-CA" sz="2200" b="1" dirty="0">
                <a:solidFill>
                  <a:schemeClr val="accent2"/>
                </a:solidFill>
              </a:rPr>
              <a:t>Le pharisien : </a:t>
            </a:r>
            <a:r>
              <a:rPr lang="fr-CA" sz="2200" dirty="0"/>
              <a:t>un cœur plein de jugement et d’auto-suffisance (contre exemple). La grâce commence lorsque nous reconnaissons notre besoin de pardon en abandonnant toute logique de comparaison. </a:t>
            </a:r>
          </a:p>
          <a:p>
            <a:pPr>
              <a:buFont typeface="Wingdings" panose="05000000000000000000" pitchFamily="2" charset="2"/>
              <a:buChar char="§"/>
            </a:pPr>
            <a:r>
              <a:rPr lang="fr-CA" sz="2200" b="1" dirty="0">
                <a:solidFill>
                  <a:schemeClr val="accent2"/>
                </a:solidFill>
              </a:rPr>
              <a:t>  Jésus : </a:t>
            </a:r>
            <a:r>
              <a:rPr lang="fr-CA" sz="2200" dirty="0"/>
              <a:t>un cœur plein de grâce, de tendresse et de sollicitude. Jésus n’enferme pas les gens dans leur passé. La grâce se vit lorsque nous allons auprès de Jésus dans l’humilité. </a:t>
            </a:r>
          </a:p>
        </p:txBody>
      </p:sp>
    </p:spTree>
    <p:extLst>
      <p:ext uri="{BB962C8B-B14F-4D97-AF65-F5344CB8AC3E}">
        <p14:creationId xmlns:p14="http://schemas.microsoft.com/office/powerpoint/2010/main" val="296115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la femme au parfum (Luc 7.36-50)</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05409" y="1898374"/>
            <a:ext cx="8541026" cy="4013318"/>
          </a:xfrm>
        </p:spPr>
        <p:txBody>
          <a:bodyPr>
            <a:noAutofit/>
          </a:bodyPr>
          <a:lstStyle/>
          <a:p>
            <a:r>
              <a:rPr lang="fr-CA" sz="2200" dirty="0"/>
              <a:t>36 Un pharisien invita Jésus à manger avec lui. Jésus entra dans la maison du pharisien et se mit à table.  </a:t>
            </a:r>
          </a:p>
          <a:p>
            <a:r>
              <a:rPr lang="fr-CA" sz="2200" dirty="0"/>
              <a:t>37 Et voici, une femme pécheresse qui se trouvait dans la ville, ayant su qu’il était à table dans la maison du pharisien, apporta un vase d’albâtre plein de parfum,   </a:t>
            </a:r>
          </a:p>
          <a:p>
            <a:r>
              <a:rPr lang="fr-CA" sz="2200" dirty="0"/>
              <a:t>38 et se tint derrière, aux pieds de Jésus. Elle pleurait, et bientôt elle lui mouilla les pieds de ses larmes, puis les essuya avec ses cheveux, les embrassa et versa le parfum sur eux.  </a:t>
            </a:r>
          </a:p>
          <a:p>
            <a:r>
              <a:rPr lang="fr-CA" sz="2200" dirty="0"/>
              <a:t>39 Quand le pharisien qui avait invité Jésus vit cela, il se dit en lui-même : « Si cet homme était prophète, il saurait qui et de quelle espèce est la femme qui le touche, il saurait il saurait que c'est une pécheresse. »  </a:t>
            </a:r>
          </a:p>
          <a:p>
            <a:endParaRPr lang="fr-CA" sz="2200" dirty="0"/>
          </a:p>
          <a:p>
            <a:endParaRPr lang="fr-CA" sz="1950" dirty="0"/>
          </a:p>
        </p:txBody>
      </p:sp>
    </p:spTree>
    <p:extLst>
      <p:ext uri="{BB962C8B-B14F-4D97-AF65-F5344CB8AC3E}">
        <p14:creationId xmlns:p14="http://schemas.microsoft.com/office/powerpoint/2010/main" val="3300043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la femme au parfum (Luc 7.36-50)</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8" y="1898374"/>
            <a:ext cx="8637104" cy="4013318"/>
          </a:xfrm>
        </p:spPr>
        <p:txBody>
          <a:bodyPr>
            <a:noAutofit/>
          </a:bodyPr>
          <a:lstStyle/>
          <a:p>
            <a:r>
              <a:rPr lang="fr-CA" sz="2200" dirty="0"/>
              <a:t>40 Jésus prit la parole et lui dit : « Simon, j'ai quelque chose à te dire. »        « Maître, parle », répondit-il.  </a:t>
            </a:r>
          </a:p>
          <a:p>
            <a:r>
              <a:rPr lang="fr-CA" sz="2200" dirty="0"/>
              <a:t>41 « Un créancier avait deux débiteurs : l'un d’eux lui devait 500 deniers, et l’autre 50.  </a:t>
            </a:r>
          </a:p>
          <a:p>
            <a:r>
              <a:rPr lang="fr-CA" sz="2200" dirty="0"/>
              <a:t>42 Comme ils n'avaient pas de quoi payer, il leur remit à tous deux leur dette. Lequel l’aimera le plus ? »  </a:t>
            </a:r>
          </a:p>
          <a:p>
            <a:r>
              <a:rPr lang="fr-CA" sz="2200" dirty="0"/>
              <a:t>43 Simon répondit : « Celui, je pense, auquel il a le plus remis ». Jésus lui dit : « Tu as bien jugé. »  </a:t>
            </a:r>
          </a:p>
          <a:p>
            <a:endParaRPr lang="fr-CA" sz="1800" dirty="0"/>
          </a:p>
          <a:p>
            <a:endParaRPr lang="fr-CA" sz="1950" dirty="0"/>
          </a:p>
        </p:txBody>
      </p:sp>
    </p:spTree>
    <p:extLst>
      <p:ext uri="{BB962C8B-B14F-4D97-AF65-F5344CB8AC3E}">
        <p14:creationId xmlns:p14="http://schemas.microsoft.com/office/powerpoint/2010/main" val="266945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la femme au parfum (Luc 7.36-50)</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195470" y="1938131"/>
            <a:ext cx="8753060" cy="4013318"/>
          </a:xfrm>
        </p:spPr>
        <p:txBody>
          <a:bodyPr>
            <a:noAutofit/>
          </a:bodyPr>
          <a:lstStyle/>
          <a:p>
            <a:r>
              <a:rPr lang="fr-CA" sz="2200" dirty="0"/>
              <a:t>44 Puis il se tourna vers la femme et dit à Simon : « Tu vois cette femme ? Je suis entré dans ta maison et tu ne m'as pas donné d'eau pour me laver les pieds ; mais elle, elle les a mouillés de ses larmes et les a essuyés avec ses cheveux.  </a:t>
            </a:r>
          </a:p>
          <a:p>
            <a:r>
              <a:rPr lang="fr-CA" sz="2200" dirty="0"/>
              <a:t>45 Tu ne m'as pas donné de baiser ; mais elle, depuis que je suis entré, elle n'a pas cessé de m'embrasser les pieds.  </a:t>
            </a:r>
          </a:p>
          <a:p>
            <a:r>
              <a:rPr lang="fr-CA" sz="2200" dirty="0"/>
              <a:t>46 Tu n'as pas versé d'huile sur ma tête ; mais elle, elle a versé du parfum sur mes pieds.  </a:t>
            </a:r>
          </a:p>
          <a:p>
            <a:r>
              <a:rPr lang="fr-CA" sz="2200" dirty="0"/>
              <a:t>47 C'est pourquoi je te le dis, ses nombreux péchés ont été pardonnés : car elle a beaucoup aimé. Mais celui à qui l'on pardonne peu aime peu. »  </a:t>
            </a:r>
          </a:p>
          <a:p>
            <a:endParaRPr lang="fr-CA" sz="1950" dirty="0"/>
          </a:p>
        </p:txBody>
      </p:sp>
    </p:spTree>
    <p:extLst>
      <p:ext uri="{BB962C8B-B14F-4D97-AF65-F5344CB8AC3E}">
        <p14:creationId xmlns:p14="http://schemas.microsoft.com/office/powerpoint/2010/main" val="232457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la femme au parfum (Luc 7.36-50)</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09770" y="1951383"/>
            <a:ext cx="8753060" cy="4013318"/>
          </a:xfrm>
        </p:spPr>
        <p:txBody>
          <a:bodyPr>
            <a:noAutofit/>
          </a:bodyPr>
          <a:lstStyle/>
          <a:p>
            <a:r>
              <a:rPr lang="fr-CA" sz="2200" dirty="0"/>
              <a:t>48 Et il dit à la femme : « Tes péchés sont pardonnés. »  </a:t>
            </a:r>
          </a:p>
          <a:p>
            <a:r>
              <a:rPr lang="fr-CA" sz="2200" dirty="0"/>
              <a:t>49 Les invités se mirent à dire en eux-mêmes : « Qui est cet homme qui pardonne même les péchés ? »  </a:t>
            </a:r>
          </a:p>
          <a:p>
            <a:r>
              <a:rPr lang="fr-CA" sz="2200" dirty="0"/>
              <a:t>50 Mais Jésus dit à la femme : « Ta foi t'a sauvée. Va en paix ! ». </a:t>
            </a:r>
          </a:p>
          <a:p>
            <a:endParaRPr lang="fr-CA" sz="1800" dirty="0"/>
          </a:p>
          <a:p>
            <a:endParaRPr lang="fr-CA" sz="1950" dirty="0"/>
          </a:p>
        </p:txBody>
      </p:sp>
    </p:spTree>
    <p:extLst>
      <p:ext uri="{BB962C8B-B14F-4D97-AF65-F5344CB8AC3E}">
        <p14:creationId xmlns:p14="http://schemas.microsoft.com/office/powerpoint/2010/main" val="172297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Quelques questions…</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477078" y="1938130"/>
            <a:ext cx="8584097" cy="4013318"/>
          </a:xfrm>
        </p:spPr>
        <p:txBody>
          <a:bodyPr>
            <a:noAutofit/>
          </a:bodyPr>
          <a:lstStyle/>
          <a:p>
            <a:pPr>
              <a:buFont typeface="Wingdings" panose="05000000000000000000" pitchFamily="2" charset="2"/>
              <a:buChar char="§"/>
            </a:pPr>
            <a:r>
              <a:rPr lang="fr-CA" sz="2200" dirty="0"/>
              <a:t> Suis-je endetté à l’égard de Dieu ? Si oui, à combien s’élève ma dette ?</a:t>
            </a:r>
          </a:p>
          <a:p>
            <a:pPr>
              <a:buFont typeface="Wingdings" panose="05000000000000000000" pitchFamily="2" charset="2"/>
              <a:buChar char="§"/>
            </a:pPr>
            <a:r>
              <a:rPr lang="fr-CA" sz="2200" dirty="0"/>
              <a:t> Jusqu’où va mon amour pour Dieu ? Que suis-je prêt à faire pour montrer ma reconnaissance pour le pardon reçu, pour la dette remise ?</a:t>
            </a:r>
          </a:p>
          <a:p>
            <a:pPr>
              <a:buFont typeface="Wingdings" panose="05000000000000000000" pitchFamily="2" charset="2"/>
              <a:buChar char="§"/>
            </a:pPr>
            <a:r>
              <a:rPr lang="fr-CA" sz="2200" dirty="0"/>
              <a:t> Comment dois-je réagir face aux autres dont la marche avec Dieu est loin de rencontrer mes standards ? Ai-je tendance à les enfermer dans leur passé, à continuer de les voir à la lumière de ce qu’ils sont faits ?</a:t>
            </a:r>
          </a:p>
          <a:p>
            <a:pPr>
              <a:buFont typeface="Wingdings" panose="05000000000000000000" pitchFamily="2" charset="2"/>
              <a:buChar char="§"/>
            </a:pPr>
            <a:r>
              <a:rPr lang="fr-CA" sz="2200" dirty="0"/>
              <a:t> Ai-je tendance à me comparer favorablement aux autres ? Quelle est l’évaluation que je fais de ma propre spiritualité ? </a:t>
            </a:r>
          </a:p>
          <a:p>
            <a:pPr>
              <a:buFont typeface="Wingdings" panose="05000000000000000000" pitchFamily="2" charset="2"/>
              <a:buChar char="§"/>
            </a:pPr>
            <a:r>
              <a:rPr lang="fr-CA" sz="2200" dirty="0"/>
              <a:t> Suis-je convaincu que je suis pardonné par Dieu ? Ou est-ce que j’ai moi-même tendance à m’enfermer dans mon passé, dans ce que j’ai fait ? </a:t>
            </a:r>
          </a:p>
        </p:txBody>
      </p:sp>
    </p:spTree>
    <p:extLst>
      <p:ext uri="{BB962C8B-B14F-4D97-AF65-F5344CB8AC3E}">
        <p14:creationId xmlns:p14="http://schemas.microsoft.com/office/powerpoint/2010/main" val="31734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Une femme pleure auprès de Jésus</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01487" y="1938130"/>
            <a:ext cx="8541026" cy="4013318"/>
          </a:xfrm>
        </p:spPr>
        <p:txBody>
          <a:bodyPr>
            <a:noAutofit/>
          </a:bodyPr>
          <a:lstStyle/>
          <a:p>
            <a:r>
              <a:rPr lang="fr-CA" sz="2200" dirty="0"/>
              <a:t>36 Un pharisien invita Jésus à manger avec lui. Jésus entra dans la maison du pharisien et se mit à table.  </a:t>
            </a:r>
          </a:p>
          <a:p>
            <a:r>
              <a:rPr lang="fr-CA" sz="2200" dirty="0">
                <a:solidFill>
                  <a:schemeClr val="accent2"/>
                </a:solidFill>
              </a:rPr>
              <a:t>37 Et voici, une femme pécheresse qui se trouvait dans la ville, ayant su qu’il était à table dans la maison du pharisien, apporta un vase d’albâtre plein de parfum,   </a:t>
            </a:r>
          </a:p>
          <a:p>
            <a:r>
              <a:rPr lang="fr-CA" sz="2200" dirty="0">
                <a:solidFill>
                  <a:schemeClr val="accent2"/>
                </a:solidFill>
              </a:rPr>
              <a:t>38 et se tint derrière, aux pieds de Jésus. Elle pleurait, et bientôt elle lui mouilla les pieds de ses larmes, puis les essuya avec ses cheveux, les embrassa et versa le parfum sur eux.  </a:t>
            </a:r>
          </a:p>
          <a:p>
            <a:r>
              <a:rPr lang="fr-CA" sz="2200" dirty="0"/>
              <a:t>39 Quand le pharisien qui avait invité Jésus vit cela, il se dit en lui-même : « Si cet homme était prophète, il saurait qui et de quelle espèce est la femme qui le touche, il saurait il saurait que c'est une pécheresse. »  </a:t>
            </a:r>
          </a:p>
          <a:p>
            <a:endParaRPr lang="fr-CA" sz="2200" dirty="0"/>
          </a:p>
          <a:p>
            <a:endParaRPr lang="fr-CA" sz="1950" dirty="0"/>
          </a:p>
        </p:txBody>
      </p:sp>
    </p:spTree>
    <p:extLst>
      <p:ext uri="{BB962C8B-B14F-4D97-AF65-F5344CB8AC3E}">
        <p14:creationId xmlns:p14="http://schemas.microsoft.com/office/powerpoint/2010/main" val="20004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Simon critique intérieurement Jésus</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01487" y="1938130"/>
            <a:ext cx="8541026" cy="4013318"/>
          </a:xfrm>
        </p:spPr>
        <p:txBody>
          <a:bodyPr>
            <a:noAutofit/>
          </a:bodyPr>
          <a:lstStyle/>
          <a:p>
            <a:r>
              <a:rPr lang="fr-CA" sz="2200" dirty="0"/>
              <a:t>36 Un pharisien invita Jésus à manger avec lui. Jésus entra dans la maison du pharisien et se mit à table.  </a:t>
            </a:r>
          </a:p>
          <a:p>
            <a:r>
              <a:rPr lang="fr-CA" sz="2200" dirty="0"/>
              <a:t>37 Et voici, une femme pécheresse qui se trouvait dans la ville, ayant su qu’il était à table dans la maison du pharisien, apporta un vase d’albâtre plein de parfum,   </a:t>
            </a:r>
          </a:p>
          <a:p>
            <a:r>
              <a:rPr lang="fr-CA" sz="2200" dirty="0"/>
              <a:t>38 et se tint derrière, aux pieds de Jésus. Elle pleurait, et bientôt elle lui mouilla les pieds de ses larmes, puis les essuya avec ses cheveux, les embrassa et versa le parfum sur eux.  </a:t>
            </a:r>
          </a:p>
          <a:p>
            <a:r>
              <a:rPr lang="fr-CA" sz="2200" dirty="0">
                <a:solidFill>
                  <a:schemeClr val="accent2"/>
                </a:solidFill>
              </a:rPr>
              <a:t>39 Quand le pharisien qui avait invité Jésus vit cela, il se dit en lui-même : « Si cet homme était prophète, il saurait qui et de quelle espèce est la femme qui le touche, il saurait il saurait que c'est une pécheresse. »  </a:t>
            </a:r>
          </a:p>
          <a:p>
            <a:endParaRPr lang="fr-CA" sz="2200" dirty="0"/>
          </a:p>
          <a:p>
            <a:endParaRPr lang="fr-CA" sz="1950" dirty="0"/>
          </a:p>
        </p:txBody>
      </p:sp>
    </p:spTree>
    <p:extLst>
      <p:ext uri="{BB962C8B-B14F-4D97-AF65-F5344CB8AC3E}">
        <p14:creationId xmlns:p14="http://schemas.microsoft.com/office/powerpoint/2010/main" val="300645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défend sa conduite</a:t>
            </a:r>
            <a:endParaRPr lang="fr-CA" sz="2400" b="1" dirty="0"/>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8418" y="1924878"/>
            <a:ext cx="8637104" cy="4013318"/>
          </a:xfrm>
        </p:spPr>
        <p:txBody>
          <a:bodyPr>
            <a:noAutofit/>
          </a:bodyPr>
          <a:lstStyle/>
          <a:p>
            <a:r>
              <a:rPr lang="fr-CA" sz="2200" dirty="0">
                <a:solidFill>
                  <a:schemeClr val="accent2"/>
                </a:solidFill>
              </a:rPr>
              <a:t>40 Jésus prit la parole et lui dit : « Simon, j'ai quelque chose à te dire. »        « Maître, parle », répondit-il.  </a:t>
            </a:r>
          </a:p>
          <a:p>
            <a:r>
              <a:rPr lang="fr-CA" sz="2200" dirty="0">
                <a:solidFill>
                  <a:schemeClr val="accent2"/>
                </a:solidFill>
              </a:rPr>
              <a:t>41 « Un créancier avait deux débiteurs : l'un d’eux lui devait 500 deniers, et l’autre 50.  </a:t>
            </a:r>
          </a:p>
          <a:p>
            <a:r>
              <a:rPr lang="fr-CA" sz="2200" dirty="0">
                <a:solidFill>
                  <a:schemeClr val="accent2"/>
                </a:solidFill>
              </a:rPr>
              <a:t>42 Comme ils n'avaient pas de quoi payer, il leur remit à tous deux leur dette. Lequel l’aimera le plus ? »  </a:t>
            </a:r>
          </a:p>
          <a:p>
            <a:r>
              <a:rPr lang="fr-CA" sz="2200" dirty="0">
                <a:solidFill>
                  <a:schemeClr val="accent2"/>
                </a:solidFill>
              </a:rPr>
              <a:t>43 Simon répondit : « Celui, je pense, auquel il a le plus remis ». Jésus lui dit : « Tu as bien jugé. »  </a:t>
            </a:r>
          </a:p>
          <a:p>
            <a:endParaRPr lang="fr-CA" sz="1800" dirty="0"/>
          </a:p>
          <a:p>
            <a:endParaRPr lang="fr-CA" sz="1950" dirty="0"/>
          </a:p>
        </p:txBody>
      </p:sp>
    </p:spTree>
    <p:extLst>
      <p:ext uri="{BB962C8B-B14F-4D97-AF65-F5344CB8AC3E}">
        <p14:creationId xmlns:p14="http://schemas.microsoft.com/office/powerpoint/2010/main" val="38876840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1834</TotalTime>
  <Words>1313</Words>
  <Application>Microsoft Office PowerPoint</Application>
  <PresentationFormat>Affichage à l'écran (4:3)</PresentationFormat>
  <Paragraphs>55</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Calibri</vt:lpstr>
      <vt:lpstr>Calibri Light</vt:lpstr>
      <vt:lpstr>Wingdings</vt:lpstr>
      <vt:lpstr>Rétrospective</vt:lpstr>
      <vt:lpstr>Entrez dans le jubilé :   Redécouvrir la Bonne Nouvelle qui bouleverse tout ! </vt:lpstr>
      <vt:lpstr>Jésus et la femme au parfum (Luc 7.36-50)</vt:lpstr>
      <vt:lpstr>Jésus et la femme au parfum (Luc 7.36-50)</vt:lpstr>
      <vt:lpstr>Jésus et la femme au parfum (Luc 7.36-50)</vt:lpstr>
      <vt:lpstr>Jésus et la femme au parfum (Luc 7.36-50)</vt:lpstr>
      <vt:lpstr>Quelques questions…</vt:lpstr>
      <vt:lpstr>Une femme pleure auprès de Jésus</vt:lpstr>
      <vt:lpstr>Simon critique intérieurement Jésus</vt:lpstr>
      <vt:lpstr>Jésus défend sa conduite</vt:lpstr>
      <vt:lpstr>Jésus défend sa conduite</vt:lpstr>
      <vt:lpstr>Jésus défend sa conduite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Seigneur, tu m’émerveilles !</dc:title>
  <dc:creator>Stéphane</dc:creator>
  <cp:lastModifiedBy>Stéphane Rhéaume</cp:lastModifiedBy>
  <cp:revision>62</cp:revision>
  <dcterms:created xsi:type="dcterms:W3CDTF">2018-06-20T19:31:03Z</dcterms:created>
  <dcterms:modified xsi:type="dcterms:W3CDTF">2019-02-04T13:48:26Z</dcterms:modified>
</cp:coreProperties>
</file>